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0" r:id="rId4"/>
    <p:sldId id="262" r:id="rId5"/>
    <p:sldId id="259" r:id="rId6"/>
    <p:sldId id="261" r:id="rId7"/>
    <p:sldId id="268" r:id="rId8"/>
    <p:sldId id="263" r:id="rId9"/>
    <p:sldId id="266" r:id="rId10"/>
    <p:sldId id="267" r:id="rId11"/>
    <p:sldId id="269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6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59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24912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09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65104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37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0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7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7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9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3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42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B589-FD4B-7E46-869A-CBADC5FC564E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1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smtClean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1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gqK5kJ85O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ignhub.com/" TargetMode="External"/><Relationship Id="rId2" Type="http://schemas.openxmlformats.org/officeDocument/2006/relationships/hyperlink" Target="https://github.com/aristehu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705-56A8-4EFF-810B-A1D968694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- </a:t>
            </a:r>
            <a:r>
              <a:rPr lang="en-US" dirty="0" err="1"/>
              <a:t>DesignHub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C20C3-D7D2-4ECF-A15B-7F43EB20F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4 – Matthew Tice, Mateo </a:t>
            </a:r>
            <a:r>
              <a:rPr lang="en-US" dirty="0" err="1"/>
              <a:t>Terselich</a:t>
            </a:r>
            <a:r>
              <a:rPr lang="en-US" dirty="0"/>
              <a:t>, </a:t>
            </a:r>
            <a:r>
              <a:rPr lang="en-US" dirty="0" err="1"/>
              <a:t>Agil</a:t>
            </a:r>
            <a:r>
              <a:rPr lang="en-US" dirty="0"/>
              <a:t> </a:t>
            </a:r>
            <a:r>
              <a:rPr lang="en-US" dirty="0" err="1"/>
              <a:t>Madinali</a:t>
            </a:r>
            <a:r>
              <a:rPr lang="en-US" dirty="0"/>
              <a:t>, </a:t>
            </a:r>
            <a:r>
              <a:rPr lang="en-US" dirty="0" err="1"/>
              <a:t>Mingming</a:t>
            </a:r>
            <a:r>
              <a:rPr lang="en-US" dirty="0"/>
              <a:t> </a:t>
            </a:r>
            <a:r>
              <a:rPr lang="en-US" dirty="0" err="1"/>
              <a:t>Qiu</a:t>
            </a:r>
            <a:r>
              <a:rPr lang="en-US" dirty="0"/>
              <a:t>, Jessica Thomas, Cesar Santana, </a:t>
            </a:r>
            <a:r>
              <a:rPr lang="en-US" dirty="0" err="1"/>
              <a:t>Zixian</a:t>
            </a:r>
            <a:r>
              <a:rPr lang="en-US" dirty="0"/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406628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281" y="37070"/>
            <a:ext cx="1031371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Webpage Layout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B4659-DC8A-6E4C-A458-74A31769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77" y="978364"/>
            <a:ext cx="8825617" cy="587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4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281" y="37070"/>
            <a:ext cx="1031371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Webpage Layout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84011-45A5-3341-91A1-4B94FD770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86" y="722063"/>
            <a:ext cx="9953221" cy="59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29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73742"/>
            <a:ext cx="1031371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Webpage Layout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C4903-9098-E542-94FF-52BC0CB6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903" y="1245564"/>
            <a:ext cx="7665362" cy="56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7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73742"/>
            <a:ext cx="1031371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CS 692 - </a:t>
            </a:r>
            <a:r>
              <a:rPr lang="en-US" dirty="0" err="1"/>
              <a:t>DesignHub</a:t>
            </a:r>
            <a:r>
              <a:rPr lang="en-US" dirty="0"/>
              <a:t> Login &amp; customer cart (YouTube link)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8AA19-3D72-1C44-91D9-AFFE434B12C0}"/>
              </a:ext>
            </a:extLst>
          </p:cNvPr>
          <p:cNvSpPr txBox="1"/>
          <p:nvPr/>
        </p:nvSpPr>
        <p:spPr>
          <a:xfrm>
            <a:off x="2891481" y="3276600"/>
            <a:ext cx="592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https://www.youtube.com/watch?v=xgqK5kJ85OA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4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A45A-7EDB-4E0B-9654-7C04B473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Log-in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7F0E4-CA85-47E4-8375-D545BD9C3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Database link: </a:t>
            </a:r>
            <a:r>
              <a:rPr lang="en-US" dirty="0">
                <a:hlinkClick r:id="rId2"/>
              </a:rPr>
              <a:t>https://github.com/aristehub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username/email: aristehub@gmail.com</a:t>
            </a:r>
          </a:p>
          <a:p>
            <a:pPr lvl="1"/>
            <a:r>
              <a:rPr lang="en-US" dirty="0"/>
              <a:t>password: cs691@Pace </a:t>
            </a:r>
          </a:p>
          <a:p>
            <a:r>
              <a:rPr lang="en-US" dirty="0"/>
              <a:t>CS 691 - Webpage link: </a:t>
            </a:r>
            <a:r>
              <a:rPr lang="en-US" dirty="0">
                <a:hlinkClick r:id="rId3"/>
              </a:rPr>
              <a:t>https://www.DesignHub.com</a:t>
            </a:r>
            <a:endParaRPr lang="en-US" dirty="0"/>
          </a:p>
          <a:p>
            <a:r>
              <a:rPr lang="en-US" dirty="0"/>
              <a:t>CS 692  - Shopping section link: </a:t>
            </a:r>
            <a:r>
              <a:rPr lang="en-US" dirty="0">
                <a:hlinkClick r:id="rId3"/>
              </a:rPr>
              <a:t>https://www.DesignHub.com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607" y="0"/>
            <a:ext cx="8911687" cy="1280890"/>
          </a:xfrm>
        </p:spPr>
        <p:txBody>
          <a:bodyPr/>
          <a:lstStyle/>
          <a:p>
            <a:r>
              <a:rPr lang="en-US" dirty="0"/>
              <a:t>Repository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9E723-2279-6E42-8862-F3E3A5D5F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08" y="640445"/>
            <a:ext cx="7084112" cy="68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92" y="160638"/>
            <a:ext cx="10911016" cy="605481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</a:t>
            </a:r>
            <a:r>
              <a:rPr lang="en-US" dirty="0" err="1"/>
              <a:t>ProductController</a:t>
            </a:r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202A6-A830-1F43-B85A-D827ADE2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76" y="962796"/>
            <a:ext cx="9432324" cy="58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1040896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Shopping-cart view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AD58E-76E1-A54B-B4F4-74B9ECC3C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28135"/>
            <a:ext cx="9761838" cy="61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1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9989869" cy="941294"/>
          </a:xfrm>
        </p:spPr>
        <p:txBody>
          <a:bodyPr>
            <a:normAutofit/>
          </a:bodyPr>
          <a:lstStyle/>
          <a:p>
            <a:r>
              <a:rPr lang="en-US" dirty="0"/>
              <a:t>Source Code for Application – Seller view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6D0DE-9E8E-5147-8AED-BE09C2AE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27" y="791188"/>
            <a:ext cx="10320725" cy="59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998986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Stripe API config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76B35-4B3E-B140-B2B2-6858ED57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20" y="605481"/>
            <a:ext cx="8844959" cy="62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3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1031371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Webpage Layout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661CA-49DD-DC4B-BF63-460D5AFD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26" y="638384"/>
            <a:ext cx="8381419" cy="62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F673-E228-482E-BA84-2B57B99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34778"/>
            <a:ext cx="10313719" cy="94129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Code for Application – Webpage Layout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66FE00F-DA4C-4D63-B243-01A717F37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EACA5-EFA2-A14A-A5F3-EE5950EDC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76736"/>
            <a:ext cx="10363200" cy="57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1724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37</TotalTime>
  <Words>172</Words>
  <Application>Microsoft Macintosh PowerPoint</Application>
  <PresentationFormat>Widescreen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Wisp</vt:lpstr>
      <vt:lpstr>GitHub - DesignHub</vt:lpstr>
      <vt:lpstr>Log-in Information</vt:lpstr>
      <vt:lpstr>Repository Structure</vt:lpstr>
      <vt:lpstr>Source Code for Application – ProductController</vt:lpstr>
      <vt:lpstr>Source Code for Application – Shopping-cart view</vt:lpstr>
      <vt:lpstr>Source Code for Application – Seller view</vt:lpstr>
      <vt:lpstr>Source Code for Application – Stripe API config</vt:lpstr>
      <vt:lpstr>Source Code for Application – Webpage Layout</vt:lpstr>
      <vt:lpstr>Source Code for Application – Webpage Layout</vt:lpstr>
      <vt:lpstr>Source Code for Application – Webpage Layout</vt:lpstr>
      <vt:lpstr>Source Code for Application – Webpage Layout</vt:lpstr>
      <vt:lpstr>Source Code for Application – Webpage Layout</vt:lpstr>
      <vt:lpstr>CS 692 - DesignHub Login &amp; customer cart (YouTube link)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Matthew</dc:creator>
  <cp:lastModifiedBy>Mira Qiu</cp:lastModifiedBy>
  <cp:revision>23</cp:revision>
  <dcterms:created xsi:type="dcterms:W3CDTF">2019-11-20T03:01:56Z</dcterms:created>
  <dcterms:modified xsi:type="dcterms:W3CDTF">2020-04-23T23:43:04Z</dcterms:modified>
</cp:coreProperties>
</file>